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1" r:id="rId3"/>
    <p:sldId id="269" r:id="rId4"/>
    <p:sldId id="262" r:id="rId5"/>
    <p:sldId id="268" r:id="rId6"/>
    <p:sldId id="279" r:id="rId7"/>
    <p:sldId id="280" r:id="rId8"/>
    <p:sldId id="287" r:id="rId9"/>
    <p:sldId id="281" r:id="rId10"/>
    <p:sldId id="282" r:id="rId11"/>
    <p:sldId id="283" r:id="rId12"/>
    <p:sldId id="284" r:id="rId13"/>
    <p:sldId id="288" r:id="rId14"/>
    <p:sldId id="286" r:id="rId15"/>
    <p:sldId id="289" r:id="rId16"/>
    <p:sldId id="290" r:id="rId17"/>
    <p:sldId id="291" r:id="rId18"/>
    <p:sldId id="29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7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18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mund Andree" userId="fa30ce60-a51f-4555-80e2-c1f03acfaf6e" providerId="ADAL" clId="{46C4DA54-BFA2-420B-92A2-46D99531112D}"/>
    <pc:docChg chg="modSld sldOrd">
      <pc:chgData name="Raimund Andree" userId="fa30ce60-a51f-4555-80e2-c1f03acfaf6e" providerId="ADAL" clId="{46C4DA54-BFA2-420B-92A2-46D99531112D}" dt="2017-10-28T04:59:53.872" v="71"/>
      <pc:docMkLst>
        <pc:docMk/>
      </pc:docMkLst>
      <pc:sldChg chg="ord">
        <pc:chgData name="Raimund Andree" userId="fa30ce60-a51f-4555-80e2-c1f03acfaf6e" providerId="ADAL" clId="{46C4DA54-BFA2-420B-92A2-46D99531112D}" dt="2017-10-28T04:59:53.872" v="71"/>
        <pc:sldMkLst>
          <pc:docMk/>
          <pc:sldMk cId="1724586126" sldId="262"/>
        </pc:sldMkLst>
      </pc:sldChg>
      <pc:sldChg chg="modSp">
        <pc:chgData name="Raimund Andree" userId="fa30ce60-a51f-4555-80e2-c1f03acfaf6e" providerId="ADAL" clId="{46C4DA54-BFA2-420B-92A2-46D99531112D}" dt="2017-10-28T04:30:05.673" v="2" actId="20577"/>
        <pc:sldMkLst>
          <pc:docMk/>
          <pc:sldMk cId="4100101534" sldId="286"/>
        </pc:sldMkLst>
        <pc:spChg chg="mod">
          <ac:chgData name="Raimund Andree" userId="fa30ce60-a51f-4555-80e2-c1f03acfaf6e" providerId="ADAL" clId="{46C4DA54-BFA2-420B-92A2-46D99531112D}" dt="2017-10-28T04:30:05.673" v="2" actId="20577"/>
          <ac:spMkLst>
            <pc:docMk/>
            <pc:sldMk cId="4100101534" sldId="286"/>
            <ac:spMk id="3" creationId="{28C1966C-B145-47E2-9E95-EC50F6ECBEB4}"/>
          </ac:spMkLst>
        </pc:spChg>
      </pc:sldChg>
      <pc:sldChg chg="modSp">
        <pc:chgData name="Raimund Andree" userId="fa30ce60-a51f-4555-80e2-c1f03acfaf6e" providerId="ADAL" clId="{46C4DA54-BFA2-420B-92A2-46D99531112D}" dt="2017-10-28T04:36:28.170" v="31" actId="20577"/>
        <pc:sldMkLst>
          <pc:docMk/>
          <pc:sldMk cId="3185996152" sldId="290"/>
        </pc:sldMkLst>
        <pc:spChg chg="mod">
          <ac:chgData name="Raimund Andree" userId="fa30ce60-a51f-4555-80e2-c1f03acfaf6e" providerId="ADAL" clId="{46C4DA54-BFA2-420B-92A2-46D99531112D}" dt="2017-10-28T04:36:28.170" v="31" actId="20577"/>
          <ac:spMkLst>
            <pc:docMk/>
            <pc:sldMk cId="3185996152" sldId="290"/>
            <ac:spMk id="3" creationId="{28C1966C-B145-47E2-9E95-EC50F6ECBEB4}"/>
          </ac:spMkLst>
        </pc:spChg>
      </pc:sldChg>
      <pc:sldChg chg="modSp">
        <pc:chgData name="Raimund Andree" userId="fa30ce60-a51f-4555-80e2-c1f03acfaf6e" providerId="ADAL" clId="{46C4DA54-BFA2-420B-92A2-46D99531112D}" dt="2017-10-28T04:36:42.064" v="70" actId="20577"/>
        <pc:sldMkLst>
          <pc:docMk/>
          <pc:sldMk cId="1542243670" sldId="291"/>
        </pc:sldMkLst>
        <pc:spChg chg="mod">
          <ac:chgData name="Raimund Andree" userId="fa30ce60-a51f-4555-80e2-c1f03acfaf6e" providerId="ADAL" clId="{46C4DA54-BFA2-420B-92A2-46D99531112D}" dt="2017-10-28T04:36:42.064" v="70" actId="20577"/>
          <ac:spMkLst>
            <pc:docMk/>
            <pc:sldMk cId="1542243670" sldId="291"/>
            <ac:spMk id="3" creationId="{5E9A0E45-EB26-4EA6-9F3D-F6AEF8C109E8}"/>
          </ac:spMkLst>
        </pc:spChg>
      </pc:sldChg>
    </pc:docChg>
  </pc:docChgLst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  <pc:docChgLst>
    <pc:chgData name="Jan-Hendrik Peters" userId="b4a1494c-e397-487b-ba71-b18bd44b670c" providerId="ADAL" clId="{9DAD9B17-D38C-4580-B2C1-83CCE0EEF918}"/>
    <pc:docChg chg="undo custSel addSld delSld modSld sldOrd">
      <pc:chgData name="Jan-Hendrik Peters" userId="b4a1494c-e397-487b-ba71-b18bd44b670c" providerId="ADAL" clId="{9DAD9B17-D38C-4580-B2C1-83CCE0EEF918}" dt="2017-10-27T06:21:55.764" v="553" actId="1076"/>
      <pc:docMkLst>
        <pc:docMk/>
      </pc:docMkLst>
      <pc:sldChg chg="modSp">
        <pc:chgData name="Jan-Hendrik Peters" userId="b4a1494c-e397-487b-ba71-b18bd44b670c" providerId="ADAL" clId="{9DAD9B17-D38C-4580-B2C1-83CCE0EEF918}" dt="2017-10-25T07:42:48.711" v="85" actId="404"/>
        <pc:sldMkLst>
          <pc:docMk/>
          <pc:sldMk cId="297332740" sldId="260"/>
        </pc:sldMkLst>
        <pc:spChg chg="mod">
          <ac:chgData name="Jan-Hendrik Peters" userId="b4a1494c-e397-487b-ba71-b18bd44b670c" providerId="ADAL" clId="{9DAD9B17-D38C-4580-B2C1-83CCE0EEF918}" dt="2017-10-25T07:42:48.711" v="85" actId="404"/>
          <ac:spMkLst>
            <pc:docMk/>
            <pc:sldMk cId="297332740" sldId="260"/>
            <ac:spMk id="15" creationId="{00000000-0000-0000-0000-000000000000}"/>
          </ac:spMkLst>
        </pc:spChg>
        <pc:picChg chg="mod">
          <ac:chgData name="Jan-Hendrik Peters" userId="b4a1494c-e397-487b-ba71-b18bd44b670c" providerId="ADAL" clId="{9DAD9B17-D38C-4580-B2C1-83CCE0EEF918}" dt="2017-10-25T07:42:22.693" v="38" actId="1076"/>
          <ac:picMkLst>
            <pc:docMk/>
            <pc:sldMk cId="297332740" sldId="260"/>
            <ac:picMk id="4" creationId="{00000000-0000-0000-0000-000000000000}"/>
          </ac:picMkLst>
        </pc:picChg>
      </pc:sldChg>
      <pc:sldChg chg="addSp delSp modSp">
        <pc:chgData name="Jan-Hendrik Peters" userId="b4a1494c-e397-487b-ba71-b18bd44b670c" providerId="ADAL" clId="{9DAD9B17-D38C-4580-B2C1-83CCE0EEF918}" dt="2017-10-27T06:21:44.174" v="550" actId="1076"/>
        <pc:sldMkLst>
          <pc:docMk/>
          <pc:sldMk cId="1904797942" sldId="261"/>
        </pc:sldMkLst>
        <pc:spChg chg="add mod">
          <ac:chgData name="Jan-Hendrik Peters" userId="b4a1494c-e397-487b-ba71-b18bd44b670c" providerId="ADAL" clId="{9DAD9B17-D38C-4580-B2C1-83CCE0EEF918}" dt="2017-10-25T07:44:22.532" v="121" actId="20577"/>
          <ac:spMkLst>
            <pc:docMk/>
            <pc:sldMk cId="1904797942" sldId="261"/>
            <ac:spMk id="2" creationId="{13CDAFAE-D904-4F42-84D0-72235603A717}"/>
          </ac:spMkLst>
        </pc:spChg>
        <pc:spChg chg="add del mod">
          <ac:chgData name="Jan-Hendrik Peters" userId="b4a1494c-e397-487b-ba71-b18bd44b670c" providerId="ADAL" clId="{9DAD9B17-D38C-4580-B2C1-83CCE0EEF918}" dt="2017-10-27T06:21:24.893" v="548" actId="478"/>
          <ac:spMkLst>
            <pc:docMk/>
            <pc:sldMk cId="1904797942" sldId="261"/>
            <ac:spMk id="3" creationId="{79453F90-0EBA-419B-ABF2-52261579B4E3}"/>
          </ac:spMkLst>
        </pc:spChg>
        <pc:spChg chg="add del mod">
          <ac:chgData name="Jan-Hendrik Peters" userId="b4a1494c-e397-487b-ba71-b18bd44b670c" providerId="ADAL" clId="{9DAD9B17-D38C-4580-B2C1-83CCE0EEF918}" dt="2017-10-27T06:21:39.850" v="549" actId="931"/>
          <ac:spMkLst>
            <pc:docMk/>
            <pc:sldMk cId="1904797942" sldId="261"/>
            <ac:spMk id="5" creationId="{4139B9ED-A125-49A9-85C8-84266074C025}"/>
          </ac:spMkLst>
        </pc:spChg>
        <pc:picChg chg="add mod">
          <ac:chgData name="Jan-Hendrik Peters" userId="b4a1494c-e397-487b-ba71-b18bd44b670c" providerId="ADAL" clId="{9DAD9B17-D38C-4580-B2C1-83CCE0EEF918}" dt="2017-10-27T06:21:44.174" v="550" actId="1076"/>
          <ac:picMkLst>
            <pc:docMk/>
            <pc:sldMk cId="1904797942" sldId="261"/>
            <ac:picMk id="11" creationId="{A1E78AA7-DCFB-4541-A5F8-589E7B096A9D}"/>
          </ac:picMkLst>
        </pc:picChg>
      </pc:sldChg>
      <pc:sldChg chg="addSp modSp">
        <pc:chgData name="Jan-Hendrik Peters" userId="b4a1494c-e397-487b-ba71-b18bd44b670c" providerId="ADAL" clId="{9DAD9B17-D38C-4580-B2C1-83CCE0EEF918}" dt="2017-10-25T07:43:54.290" v="108" actId="20577"/>
        <pc:sldMkLst>
          <pc:docMk/>
          <pc:sldMk cId="1724586126" sldId="262"/>
        </pc:sldMkLst>
        <pc:spChg chg="add mod">
          <ac:chgData name="Jan-Hendrik Peters" userId="b4a1494c-e397-487b-ba71-b18bd44b670c" providerId="ADAL" clId="{9DAD9B17-D38C-4580-B2C1-83CCE0EEF918}" dt="2017-10-25T07:43:54.290" v="108" actId="20577"/>
          <ac:spMkLst>
            <pc:docMk/>
            <pc:sldMk cId="1724586126" sldId="262"/>
            <ac:spMk id="2" creationId="{E0FFFB76-E484-461B-A37F-0D9B2BE6F8F5}"/>
          </ac:spMkLst>
        </pc:spChg>
        <pc:spChg chg="add mod">
          <ac:chgData name="Jan-Hendrik Peters" userId="b4a1494c-e397-487b-ba71-b18bd44b670c" providerId="ADAL" clId="{9DAD9B17-D38C-4580-B2C1-83CCE0EEF918}" dt="2017-10-25T07:43:47.033" v="100" actId="15"/>
          <ac:spMkLst>
            <pc:docMk/>
            <pc:sldMk cId="1724586126" sldId="262"/>
            <ac:spMk id="3" creationId="{E49076B3-3C91-4C9A-8209-5D0DF758AEAE}"/>
          </ac:spMkLst>
        </pc:spChg>
      </pc:sldChg>
      <pc:sldChg chg="del">
        <pc:chgData name="Jan-Hendrik Peters" userId="b4a1494c-e397-487b-ba71-b18bd44b670c" providerId="ADAL" clId="{9DAD9B17-D38C-4580-B2C1-83CCE0EEF918}" dt="2017-10-25T07:43:02.431" v="93" actId="2696"/>
        <pc:sldMkLst>
          <pc:docMk/>
          <pc:sldMk cId="1204910444" sldId="263"/>
        </pc:sldMkLst>
      </pc:sldChg>
      <pc:sldChg chg="del">
        <pc:chgData name="Jan-Hendrik Peters" userId="b4a1494c-e397-487b-ba71-b18bd44b670c" providerId="ADAL" clId="{9DAD9B17-D38C-4580-B2C1-83CCE0EEF918}" dt="2017-10-25T07:43:02.416" v="90" actId="2696"/>
        <pc:sldMkLst>
          <pc:docMk/>
          <pc:sldMk cId="1647185361" sldId="264"/>
        </pc:sldMkLst>
      </pc:sldChg>
      <pc:sldChg chg="del">
        <pc:chgData name="Jan-Hendrik Peters" userId="b4a1494c-e397-487b-ba71-b18bd44b670c" providerId="ADAL" clId="{9DAD9B17-D38C-4580-B2C1-83CCE0EEF918}" dt="2017-10-25T07:43:02.431" v="94" actId="2696"/>
        <pc:sldMkLst>
          <pc:docMk/>
          <pc:sldMk cId="1407450388" sldId="266"/>
        </pc:sldMkLst>
      </pc:sldChg>
      <pc:sldChg chg="del">
        <pc:chgData name="Jan-Hendrik Peters" userId="b4a1494c-e397-487b-ba71-b18bd44b670c" providerId="ADAL" clId="{9DAD9B17-D38C-4580-B2C1-83CCE0EEF918}" dt="2017-10-25T07:43:02.400" v="87" actId="2696"/>
        <pc:sldMkLst>
          <pc:docMk/>
          <pc:sldMk cId="1767524064" sldId="267"/>
        </pc:sldMkLst>
      </pc:sldChg>
      <pc:sldChg chg="addSp modSp">
        <pc:chgData name="Jan-Hendrik Peters" userId="b4a1494c-e397-487b-ba71-b18bd44b670c" providerId="ADAL" clId="{9DAD9B17-D38C-4580-B2C1-83CCE0EEF918}" dt="2017-10-25T07:48:54.099" v="267" actId="20577"/>
        <pc:sldMkLst>
          <pc:docMk/>
          <pc:sldMk cId="1859048968" sldId="268"/>
        </pc:sldMkLst>
        <pc:spChg chg="add mod">
          <ac:chgData name="Jan-Hendrik Peters" userId="b4a1494c-e397-487b-ba71-b18bd44b670c" providerId="ADAL" clId="{9DAD9B17-D38C-4580-B2C1-83CCE0EEF918}" dt="2017-10-25T07:48:54.099" v="267" actId="20577"/>
          <ac:spMkLst>
            <pc:docMk/>
            <pc:sldMk cId="1859048968" sldId="268"/>
            <ac:spMk id="2" creationId="{97544101-CFA3-49F2-B486-41E01F6667E4}"/>
          </ac:spMkLst>
        </pc:spChg>
        <pc:spChg chg="add mod">
          <ac:chgData name="Jan-Hendrik Peters" userId="b4a1494c-e397-487b-ba71-b18bd44b670c" providerId="ADAL" clId="{9DAD9B17-D38C-4580-B2C1-83CCE0EEF918}" dt="2017-10-25T07:48:11.851" v="237" actId="27636"/>
          <ac:spMkLst>
            <pc:docMk/>
            <pc:sldMk cId="1859048968" sldId="268"/>
            <ac:spMk id="3" creationId="{28C1966C-B145-47E2-9E95-EC50F6ECBEB4}"/>
          </ac:spMkLst>
        </pc:spChg>
      </pc:sldChg>
      <pc:sldChg chg="addSp delSp modSp">
        <pc:chgData name="Jan-Hendrik Peters" userId="b4a1494c-e397-487b-ba71-b18bd44b670c" providerId="ADAL" clId="{9DAD9B17-D38C-4580-B2C1-83CCE0EEF918}" dt="2017-10-27T06:21:55.764" v="553" actId="1076"/>
        <pc:sldMkLst>
          <pc:docMk/>
          <pc:sldMk cId="1296424973" sldId="269"/>
        </pc:sldMkLst>
        <pc:spChg chg="add mod">
          <ac:chgData name="Jan-Hendrik Peters" userId="b4a1494c-e397-487b-ba71-b18bd44b670c" providerId="ADAL" clId="{9DAD9B17-D38C-4580-B2C1-83CCE0EEF918}" dt="2017-10-25T07:45:29.234" v="165" actId="20577"/>
          <ac:spMkLst>
            <pc:docMk/>
            <pc:sldMk cId="1296424973" sldId="269"/>
            <ac:spMk id="2" creationId="{82D2B599-513B-4100-8EEA-80F939E9747E}"/>
          </ac:spMkLst>
        </pc:spChg>
        <pc:spChg chg="add del mod">
          <ac:chgData name="Jan-Hendrik Peters" userId="b4a1494c-e397-487b-ba71-b18bd44b670c" providerId="ADAL" clId="{9DAD9B17-D38C-4580-B2C1-83CCE0EEF918}" dt="2017-10-27T06:21:48.333" v="551" actId="478"/>
          <ac:spMkLst>
            <pc:docMk/>
            <pc:sldMk cId="1296424973" sldId="269"/>
            <ac:spMk id="3" creationId="{534A2FA2-CD9F-43A6-A048-489C7DEAC6CE}"/>
          </ac:spMkLst>
        </pc:spChg>
        <pc:spChg chg="add del mod">
          <ac:chgData name="Jan-Hendrik Peters" userId="b4a1494c-e397-487b-ba71-b18bd44b670c" providerId="ADAL" clId="{9DAD9B17-D38C-4580-B2C1-83CCE0EEF918}" dt="2017-10-27T06:21:51.514" v="552" actId="931"/>
          <ac:spMkLst>
            <pc:docMk/>
            <pc:sldMk cId="1296424973" sldId="269"/>
            <ac:spMk id="5" creationId="{460CF756-0F0E-4A09-AD2B-68FDD24E7818}"/>
          </ac:spMkLst>
        </pc:spChg>
        <pc:picChg chg="add mod">
          <ac:chgData name="Jan-Hendrik Peters" userId="b4a1494c-e397-487b-ba71-b18bd44b670c" providerId="ADAL" clId="{9DAD9B17-D38C-4580-B2C1-83CCE0EEF918}" dt="2017-10-27T06:21:55.764" v="553" actId="1076"/>
          <ac:picMkLst>
            <pc:docMk/>
            <pc:sldMk cId="1296424973" sldId="269"/>
            <ac:picMk id="11" creationId="{B15C9BCD-C2D1-4DA1-AD58-033CC34B4679}"/>
          </ac:picMkLst>
        </pc:picChg>
      </pc:sldChg>
      <pc:sldChg chg="del">
        <pc:chgData name="Jan-Hendrik Peters" userId="b4a1494c-e397-487b-ba71-b18bd44b670c" providerId="ADAL" clId="{9DAD9B17-D38C-4580-B2C1-83CCE0EEF918}" dt="2017-10-25T07:43:02.400" v="88" actId="2696"/>
        <pc:sldMkLst>
          <pc:docMk/>
          <pc:sldMk cId="1109344342" sldId="270"/>
        </pc:sldMkLst>
      </pc:sldChg>
      <pc:sldChg chg="del">
        <pc:chgData name="Jan-Hendrik Peters" userId="b4a1494c-e397-487b-ba71-b18bd44b670c" providerId="ADAL" clId="{9DAD9B17-D38C-4580-B2C1-83CCE0EEF918}" dt="2017-10-25T07:43:02.385" v="86" actId="2696"/>
        <pc:sldMkLst>
          <pc:docMk/>
          <pc:sldMk cId="1206047848" sldId="271"/>
        </pc:sldMkLst>
      </pc:sldChg>
      <pc:sldChg chg="del">
        <pc:chgData name="Jan-Hendrik Peters" userId="b4a1494c-e397-487b-ba71-b18bd44b670c" providerId="ADAL" clId="{9DAD9B17-D38C-4580-B2C1-83CCE0EEF918}" dt="2017-10-25T07:43:02.400" v="89" actId="2696"/>
        <pc:sldMkLst>
          <pc:docMk/>
          <pc:sldMk cId="552025178" sldId="272"/>
        </pc:sldMkLst>
      </pc:sldChg>
      <pc:sldChg chg="del">
        <pc:chgData name="Jan-Hendrik Peters" userId="b4a1494c-e397-487b-ba71-b18bd44b670c" providerId="ADAL" clId="{9DAD9B17-D38C-4580-B2C1-83CCE0EEF918}" dt="2017-10-25T07:43:02.416" v="92" actId="2696"/>
        <pc:sldMkLst>
          <pc:docMk/>
          <pc:sldMk cId="530271365" sldId="273"/>
        </pc:sldMkLst>
      </pc:sldChg>
      <pc:sldChg chg="del">
        <pc:chgData name="Jan-Hendrik Peters" userId="b4a1494c-e397-487b-ba71-b18bd44b670c" providerId="ADAL" clId="{9DAD9B17-D38C-4580-B2C1-83CCE0EEF918}" dt="2017-10-25T07:43:02.416" v="91" actId="2696"/>
        <pc:sldMkLst>
          <pc:docMk/>
          <pc:sldMk cId="778622391" sldId="274"/>
        </pc:sldMkLst>
      </pc:sldChg>
      <pc:sldChg chg="del">
        <pc:chgData name="Jan-Hendrik Peters" userId="b4a1494c-e397-487b-ba71-b18bd44b670c" providerId="ADAL" clId="{9DAD9B17-D38C-4580-B2C1-83CCE0EEF918}" dt="2017-10-25T07:43:02.431" v="95" actId="2696"/>
        <pc:sldMkLst>
          <pc:docMk/>
          <pc:sldMk cId="833398646" sldId="275"/>
        </pc:sldMkLst>
      </pc:sldChg>
      <pc:sldChg chg="del">
        <pc:chgData name="Jan-Hendrik Peters" userId="b4a1494c-e397-487b-ba71-b18bd44b670c" providerId="ADAL" clId="{9DAD9B17-D38C-4580-B2C1-83CCE0EEF918}" dt="2017-10-25T07:43:02.447" v="96" actId="2696"/>
        <pc:sldMkLst>
          <pc:docMk/>
          <pc:sldMk cId="1151801996" sldId="276"/>
        </pc:sldMkLst>
      </pc:sldChg>
      <pc:sldChg chg="del">
        <pc:chgData name="Jan-Hendrik Peters" userId="b4a1494c-e397-487b-ba71-b18bd44b670c" providerId="ADAL" clId="{9DAD9B17-D38C-4580-B2C1-83CCE0EEF918}" dt="2017-10-25T07:43:02.463" v="97" actId="2696"/>
        <pc:sldMkLst>
          <pc:docMk/>
          <pc:sldMk cId="2003009562" sldId="277"/>
        </pc:sldMkLst>
      </pc:sldChg>
      <pc:sldChg chg="add del">
        <pc:chgData name="Jan-Hendrik Peters" userId="b4a1494c-e397-487b-ba71-b18bd44b670c" providerId="ADAL" clId="{9DAD9B17-D38C-4580-B2C1-83CCE0EEF918}" dt="2017-10-25T07:48:29.195" v="239" actId="2696"/>
        <pc:sldMkLst>
          <pc:docMk/>
          <pc:sldMk cId="1793539724" sldId="279"/>
        </pc:sldMkLst>
      </pc:sldChg>
      <pc:sldChg chg="addSp delSp modSp add modAnim">
        <pc:chgData name="Jan-Hendrik Peters" userId="b4a1494c-e397-487b-ba71-b18bd44b670c" providerId="ADAL" clId="{9DAD9B17-D38C-4580-B2C1-83CCE0EEF918}" dt="2017-10-25T07:49:36.064" v="289" actId="1076"/>
        <pc:sldMkLst>
          <pc:docMk/>
          <pc:sldMk cId="4196299721" sldId="279"/>
        </pc:sldMkLst>
        <pc:spChg chg="mod">
          <ac:chgData name="Jan-Hendrik Peters" userId="b4a1494c-e397-487b-ba71-b18bd44b670c" providerId="ADAL" clId="{9DAD9B17-D38C-4580-B2C1-83CCE0EEF918}" dt="2017-10-25T07:49:03.460" v="285" actId="20577"/>
          <ac:spMkLst>
            <pc:docMk/>
            <pc:sldMk cId="4196299721" sldId="279"/>
            <ac:spMk id="2" creationId="{82D2B599-513B-4100-8EEA-80F939E9747E}"/>
          </ac:spMkLst>
        </pc:spChg>
        <pc:spChg chg="del">
          <ac:chgData name="Jan-Hendrik Peters" userId="b4a1494c-e397-487b-ba71-b18bd44b670c" providerId="ADAL" clId="{9DAD9B17-D38C-4580-B2C1-83CCE0EEF918}" dt="2017-10-25T07:49:21.282" v="286" actId="478"/>
          <ac:spMkLst>
            <pc:docMk/>
            <pc:sldMk cId="4196299721" sldId="279"/>
            <ac:spMk id="3" creationId="{534A2FA2-CD9F-43A6-A048-489C7DEAC6CE}"/>
          </ac:spMkLst>
        </pc:spChg>
        <pc:spChg chg="add del mod">
          <ac:chgData name="Jan-Hendrik Peters" userId="b4a1494c-e397-487b-ba71-b18bd44b670c" providerId="ADAL" clId="{9DAD9B17-D38C-4580-B2C1-83CCE0EEF918}" dt="2017-10-25T07:49:22.798" v="287" actId="478"/>
          <ac:spMkLst>
            <pc:docMk/>
            <pc:sldMk cId="4196299721" sldId="279"/>
            <ac:spMk id="5" creationId="{AA53615A-E538-4951-8138-20E3049E89A4}"/>
          </ac:spMkLst>
        </pc:spChg>
        <pc:spChg chg="add mod">
          <ac:chgData name="Jan-Hendrik Peters" userId="b4a1494c-e397-487b-ba71-b18bd44b670c" providerId="ADAL" clId="{9DAD9B17-D38C-4580-B2C1-83CCE0EEF918}" dt="2017-10-25T07:49:36.064" v="289" actId="1076"/>
          <ac:spMkLst>
            <pc:docMk/>
            <pc:sldMk cId="4196299721" sldId="279"/>
            <ac:spMk id="10" creationId="{2115B78C-DADC-4E57-A0CB-1CC51A03B8D9}"/>
          </ac:spMkLst>
        </pc:spChg>
        <pc:spChg chg="add mod">
          <ac:chgData name="Jan-Hendrik Peters" userId="b4a1494c-e397-487b-ba71-b18bd44b670c" providerId="ADAL" clId="{9DAD9B17-D38C-4580-B2C1-83CCE0EEF918}" dt="2017-10-25T07:49:36.064" v="289" actId="1076"/>
          <ac:spMkLst>
            <pc:docMk/>
            <pc:sldMk cId="4196299721" sldId="279"/>
            <ac:spMk id="11" creationId="{FC0CDE28-3F88-4058-A3FF-53FFF7254303}"/>
          </ac:spMkLst>
        </pc:spChg>
        <pc:picChg chg="add mod">
          <ac:chgData name="Jan-Hendrik Peters" userId="b4a1494c-e397-487b-ba71-b18bd44b670c" providerId="ADAL" clId="{9DAD9B17-D38C-4580-B2C1-83CCE0EEF918}" dt="2017-10-25T07:49:36.064" v="289" actId="1076"/>
          <ac:picMkLst>
            <pc:docMk/>
            <pc:sldMk cId="4196299721" sldId="279"/>
            <ac:picMk id="12" creationId="{7737C7AC-38DE-4C0F-ADDF-E18D1303F4B8}"/>
          </ac:picMkLst>
        </pc:picChg>
        <pc:picChg chg="add mod">
          <ac:chgData name="Jan-Hendrik Peters" userId="b4a1494c-e397-487b-ba71-b18bd44b670c" providerId="ADAL" clId="{9DAD9B17-D38C-4580-B2C1-83CCE0EEF918}" dt="2017-10-25T07:49:36.064" v="289" actId="1076"/>
          <ac:picMkLst>
            <pc:docMk/>
            <pc:sldMk cId="4196299721" sldId="279"/>
            <ac:picMk id="13" creationId="{B75295B7-4388-41DE-8682-6B9BA9CCC602}"/>
          </ac:picMkLst>
        </pc:picChg>
      </pc:sldChg>
      <pc:sldChg chg="addSp modSp add ord">
        <pc:chgData name="Jan-Hendrik Peters" userId="b4a1494c-e397-487b-ba71-b18bd44b670c" providerId="ADAL" clId="{9DAD9B17-D38C-4580-B2C1-83CCE0EEF918}" dt="2017-10-25T07:51:01.001" v="298" actId="27636"/>
        <pc:sldMkLst>
          <pc:docMk/>
          <pc:sldMk cId="667300264" sldId="280"/>
        </pc:sldMkLst>
        <pc:spChg chg="mod">
          <ac:chgData name="Jan-Hendrik Peters" userId="b4a1494c-e397-487b-ba71-b18bd44b670c" providerId="ADAL" clId="{9DAD9B17-D38C-4580-B2C1-83CCE0EEF918}" dt="2017-10-25T07:51:01.001" v="298" actId="27636"/>
          <ac:spMkLst>
            <pc:docMk/>
            <pc:sldMk cId="667300264" sldId="280"/>
            <ac:spMk id="3" creationId="{28C1966C-B145-47E2-9E95-EC50F6ECBEB4}"/>
          </ac:spMkLst>
        </pc:spChg>
        <pc:grpChg chg="add mod">
          <ac:chgData name="Jan-Hendrik Peters" userId="b4a1494c-e397-487b-ba71-b18bd44b670c" providerId="ADAL" clId="{9DAD9B17-D38C-4580-B2C1-83CCE0EEF918}" dt="2017-10-25T07:50:53.926" v="296" actId="1076"/>
          <ac:grpSpMkLst>
            <pc:docMk/>
            <pc:sldMk cId="667300264" sldId="280"/>
            <ac:grpSpMk id="11" creationId="{1314B195-2A04-4A19-B8CD-56E762B2F8DA}"/>
          </ac:grpSpMkLst>
        </pc:grpChg>
      </pc:sldChg>
      <pc:sldChg chg="del">
        <pc:chgData name="Jan-Hendrik Peters" userId="b4a1494c-e397-487b-ba71-b18bd44b670c" providerId="ADAL" clId="{9DAD9B17-D38C-4580-B2C1-83CCE0EEF918}" dt="2017-10-25T07:50:09.245" v="290" actId="1076"/>
        <pc:sldMkLst>
          <pc:docMk/>
          <pc:sldMk cId="2587122604" sldId="280"/>
        </pc:sldMkLst>
      </pc:sldChg>
      <pc:sldChg chg="add del setBg">
        <pc:chgData name="Jan-Hendrik Peters" userId="b4a1494c-e397-487b-ba71-b18bd44b670c" providerId="ADAL" clId="{9DAD9B17-D38C-4580-B2C1-83CCE0EEF918}" dt="2017-10-25T07:50:22.506" v="292" actId="2696"/>
        <pc:sldMkLst>
          <pc:docMk/>
          <pc:sldMk cId="3536356494" sldId="280"/>
        </pc:sldMkLst>
      </pc:sldChg>
      <pc:sldChg chg="addSp delSp modSp add delAnim">
        <pc:chgData name="Jan-Hendrik Peters" userId="b4a1494c-e397-487b-ba71-b18bd44b670c" providerId="ADAL" clId="{9DAD9B17-D38C-4580-B2C1-83CCE0EEF918}" dt="2017-10-25T07:53:42.299" v="379" actId="1076"/>
        <pc:sldMkLst>
          <pc:docMk/>
          <pc:sldMk cId="339837701" sldId="281"/>
        </pc:sldMkLst>
        <pc:spChg chg="mod">
          <ac:chgData name="Jan-Hendrik Peters" userId="b4a1494c-e397-487b-ba71-b18bd44b670c" providerId="ADAL" clId="{9DAD9B17-D38C-4580-B2C1-83CCE0EEF918}" dt="2017-10-25T07:53:34.614" v="377" actId="20577"/>
          <ac:spMkLst>
            <pc:docMk/>
            <pc:sldMk cId="339837701" sldId="281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AD9B17-D38C-4580-B2C1-83CCE0EEF918}" dt="2017-10-25T07:53:42.299" v="379" actId="1076"/>
          <ac:spMkLst>
            <pc:docMk/>
            <pc:sldMk cId="339837701" sldId="281"/>
            <ac:spMk id="3" creationId="{14F44E67-7649-4285-9E65-6849F1509AF6}"/>
          </ac:spMkLst>
        </pc:spChg>
        <pc:spChg chg="del">
          <ac:chgData name="Jan-Hendrik Peters" userId="b4a1494c-e397-487b-ba71-b18bd44b670c" providerId="ADAL" clId="{9DAD9B17-D38C-4580-B2C1-83CCE0EEF918}" dt="2017-10-25T07:52:47.480" v="325" actId="478"/>
          <ac:spMkLst>
            <pc:docMk/>
            <pc:sldMk cId="339837701" sldId="281"/>
            <ac:spMk id="10" creationId="{2115B78C-DADC-4E57-A0CB-1CC51A03B8D9}"/>
          </ac:spMkLst>
        </pc:spChg>
        <pc:spChg chg="del">
          <ac:chgData name="Jan-Hendrik Peters" userId="b4a1494c-e397-487b-ba71-b18bd44b670c" providerId="ADAL" clId="{9DAD9B17-D38C-4580-B2C1-83CCE0EEF918}" dt="2017-10-25T07:52:50.324" v="326" actId="478"/>
          <ac:spMkLst>
            <pc:docMk/>
            <pc:sldMk cId="339837701" sldId="281"/>
            <ac:spMk id="11" creationId="{FC0CDE28-3F88-4058-A3FF-53FFF7254303}"/>
          </ac:spMkLst>
        </pc:spChg>
        <pc:picChg chg="del">
          <ac:chgData name="Jan-Hendrik Peters" userId="b4a1494c-e397-487b-ba71-b18bd44b670c" providerId="ADAL" clId="{9DAD9B17-D38C-4580-B2C1-83CCE0EEF918}" dt="2017-10-25T07:52:41.230" v="323" actId="478"/>
          <ac:picMkLst>
            <pc:docMk/>
            <pc:sldMk cId="339837701" sldId="281"/>
            <ac:picMk id="12" creationId="{7737C7AC-38DE-4C0F-ADDF-E18D1303F4B8}"/>
          </ac:picMkLst>
        </pc:picChg>
        <pc:picChg chg="del">
          <ac:chgData name="Jan-Hendrik Peters" userId="b4a1494c-e397-487b-ba71-b18bd44b670c" providerId="ADAL" clId="{9DAD9B17-D38C-4580-B2C1-83CCE0EEF918}" dt="2017-10-25T07:52:42.824" v="324" actId="478"/>
          <ac:picMkLst>
            <pc:docMk/>
            <pc:sldMk cId="339837701" sldId="281"/>
            <ac:picMk id="13" creationId="{B75295B7-4388-41DE-8682-6B9BA9CCC602}"/>
          </ac:picMkLst>
        </pc:picChg>
      </pc:sldChg>
      <pc:sldChg chg="modSp add">
        <pc:chgData name="Jan-Hendrik Peters" userId="b4a1494c-e397-487b-ba71-b18bd44b670c" providerId="ADAL" clId="{9DAD9B17-D38C-4580-B2C1-83CCE0EEF918}" dt="2017-10-25T07:54:14.974" v="399" actId="1076"/>
        <pc:sldMkLst>
          <pc:docMk/>
          <pc:sldMk cId="1682723729" sldId="282"/>
        </pc:sldMkLst>
        <pc:spChg chg="mod">
          <ac:chgData name="Jan-Hendrik Peters" userId="b4a1494c-e397-487b-ba71-b18bd44b670c" providerId="ADAL" clId="{9DAD9B17-D38C-4580-B2C1-83CCE0EEF918}" dt="2017-10-25T07:54:11.206" v="398" actId="20577"/>
          <ac:spMkLst>
            <pc:docMk/>
            <pc:sldMk cId="1682723729" sldId="282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4:14.974" v="399" actId="1076"/>
          <ac:spMkLst>
            <pc:docMk/>
            <pc:sldMk cId="1682723729" sldId="282"/>
            <ac:spMk id="3" creationId="{28C1966C-B145-47E2-9E95-EC50F6ECBEB4}"/>
          </ac:spMkLst>
        </pc:spChg>
      </pc:sldChg>
      <pc:sldChg chg="addSp delSp modSp add delAnim">
        <pc:chgData name="Jan-Hendrik Peters" userId="b4a1494c-e397-487b-ba71-b18bd44b670c" providerId="ADAL" clId="{9DAD9B17-D38C-4580-B2C1-83CCE0EEF918}" dt="2017-10-25T07:55:01.487" v="432" actId="20577"/>
        <pc:sldMkLst>
          <pc:docMk/>
          <pc:sldMk cId="1143562808" sldId="283"/>
        </pc:sldMkLst>
        <pc:spChg chg="mod">
          <ac:chgData name="Jan-Hendrik Peters" userId="b4a1494c-e397-487b-ba71-b18bd44b670c" providerId="ADAL" clId="{9DAD9B17-D38C-4580-B2C1-83CCE0EEF918}" dt="2017-10-25T07:54:44.171" v="427" actId="20577"/>
          <ac:spMkLst>
            <pc:docMk/>
            <pc:sldMk cId="1143562808" sldId="283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AD9B17-D38C-4580-B2C1-83CCE0EEF918}" dt="2017-10-25T07:55:01.487" v="432" actId="20577"/>
          <ac:spMkLst>
            <pc:docMk/>
            <pc:sldMk cId="1143562808" sldId="283"/>
            <ac:spMk id="3" creationId="{5E9A0E45-EB26-4EA6-9F3D-F6AEF8C109E8}"/>
          </ac:spMkLst>
        </pc:spChg>
        <pc:spChg chg="del">
          <ac:chgData name="Jan-Hendrik Peters" userId="b4a1494c-e397-487b-ba71-b18bd44b670c" providerId="ADAL" clId="{9DAD9B17-D38C-4580-B2C1-83CCE0EEF918}" dt="2017-10-25T07:54:52.374" v="428" actId="478"/>
          <ac:spMkLst>
            <pc:docMk/>
            <pc:sldMk cId="1143562808" sldId="283"/>
            <ac:spMk id="10" creationId="{2115B78C-DADC-4E57-A0CB-1CC51A03B8D9}"/>
          </ac:spMkLst>
        </pc:spChg>
        <pc:spChg chg="del">
          <ac:chgData name="Jan-Hendrik Peters" userId="b4a1494c-e397-487b-ba71-b18bd44b670c" providerId="ADAL" clId="{9DAD9B17-D38C-4580-B2C1-83CCE0EEF918}" dt="2017-10-25T07:54:52.374" v="428" actId="478"/>
          <ac:spMkLst>
            <pc:docMk/>
            <pc:sldMk cId="1143562808" sldId="283"/>
            <ac:spMk id="11" creationId="{FC0CDE28-3F88-4058-A3FF-53FFF7254303}"/>
          </ac:spMkLst>
        </pc:spChg>
        <pc:picChg chg="del">
          <ac:chgData name="Jan-Hendrik Peters" userId="b4a1494c-e397-487b-ba71-b18bd44b670c" providerId="ADAL" clId="{9DAD9B17-D38C-4580-B2C1-83CCE0EEF918}" dt="2017-10-25T07:54:52.374" v="428" actId="478"/>
          <ac:picMkLst>
            <pc:docMk/>
            <pc:sldMk cId="1143562808" sldId="283"/>
            <ac:picMk id="12" creationId="{7737C7AC-38DE-4C0F-ADDF-E18D1303F4B8}"/>
          </ac:picMkLst>
        </pc:picChg>
        <pc:picChg chg="del">
          <ac:chgData name="Jan-Hendrik Peters" userId="b4a1494c-e397-487b-ba71-b18bd44b670c" providerId="ADAL" clId="{9DAD9B17-D38C-4580-B2C1-83CCE0EEF918}" dt="2017-10-25T07:54:52.374" v="428" actId="478"/>
          <ac:picMkLst>
            <pc:docMk/>
            <pc:sldMk cId="1143562808" sldId="283"/>
            <ac:picMk id="13" creationId="{B75295B7-4388-41DE-8682-6B9BA9CCC602}"/>
          </ac:picMkLst>
        </pc:picChg>
      </pc:sldChg>
      <pc:sldChg chg="modSp add">
        <pc:chgData name="Jan-Hendrik Peters" userId="b4a1494c-e397-487b-ba71-b18bd44b670c" providerId="ADAL" clId="{9DAD9B17-D38C-4580-B2C1-83CCE0EEF918}" dt="2017-10-25T07:56:37.376" v="463" actId="1076"/>
        <pc:sldMkLst>
          <pc:docMk/>
          <pc:sldMk cId="1458194593" sldId="284"/>
        </pc:sldMkLst>
        <pc:spChg chg="mod">
          <ac:chgData name="Jan-Hendrik Peters" userId="b4a1494c-e397-487b-ba71-b18bd44b670c" providerId="ADAL" clId="{9DAD9B17-D38C-4580-B2C1-83CCE0EEF918}" dt="2017-10-25T07:56:33.424" v="462" actId="20577"/>
          <ac:spMkLst>
            <pc:docMk/>
            <pc:sldMk cId="1458194593" sldId="284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6:37.376" v="463" actId="1076"/>
          <ac:spMkLst>
            <pc:docMk/>
            <pc:sldMk cId="1458194593" sldId="284"/>
            <ac:spMk id="3" creationId="{28C1966C-B145-47E2-9E95-EC50F6ECBEB4}"/>
          </ac:spMkLst>
        </pc:spChg>
      </pc:sldChg>
      <pc:sldChg chg="add del">
        <pc:chgData name="Jan-Hendrik Peters" userId="b4a1494c-e397-487b-ba71-b18bd44b670c" providerId="ADAL" clId="{9DAD9B17-D38C-4580-B2C1-83CCE0EEF918}" dt="2017-10-25T07:55:58.673" v="435" actId="2696"/>
        <pc:sldMkLst>
          <pc:docMk/>
          <pc:sldMk cId="1614274742" sldId="285"/>
        </pc:sldMkLst>
      </pc:sldChg>
      <pc:sldChg chg="modSp add">
        <pc:chgData name="Jan-Hendrik Peters" userId="b4a1494c-e397-487b-ba71-b18bd44b670c" providerId="ADAL" clId="{9DAD9B17-D38C-4580-B2C1-83CCE0EEF918}" dt="2017-10-25T07:59:52.839" v="498" actId="6549"/>
        <pc:sldMkLst>
          <pc:docMk/>
          <pc:sldMk cId="4100101534" sldId="286"/>
        </pc:sldMkLst>
        <pc:spChg chg="mod">
          <ac:chgData name="Jan-Hendrik Peters" userId="b4a1494c-e397-487b-ba71-b18bd44b670c" providerId="ADAL" clId="{9DAD9B17-D38C-4580-B2C1-83CCE0EEF918}" dt="2017-10-25T07:59:44.292" v="496" actId="20577"/>
          <ac:spMkLst>
            <pc:docMk/>
            <pc:sldMk cId="4100101534" sldId="286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9:52.839" v="498" actId="6549"/>
          <ac:spMkLst>
            <pc:docMk/>
            <pc:sldMk cId="4100101534" sldId="286"/>
            <ac:spMk id="3" creationId="{28C1966C-B145-47E2-9E95-EC50F6ECBEB4}"/>
          </ac:spMkLst>
        </pc:spChg>
      </pc:sldChg>
      <pc:sldChg chg="modSp add">
        <pc:chgData name="Jan-Hendrik Peters" userId="b4a1494c-e397-487b-ba71-b18bd44b670c" providerId="ADAL" clId="{9DAD9B17-D38C-4580-B2C1-83CCE0EEF918}" dt="2017-10-25T07:52:34.012" v="322" actId="20577"/>
        <pc:sldMkLst>
          <pc:docMk/>
          <pc:sldMk cId="833398646" sldId="287"/>
        </pc:sldMkLst>
        <pc:spChg chg="mod">
          <ac:chgData name="Jan-Hendrik Peters" userId="b4a1494c-e397-487b-ba71-b18bd44b670c" providerId="ADAL" clId="{9DAD9B17-D38C-4580-B2C1-83CCE0EEF918}" dt="2017-10-25T07:52:34.012" v="322" actId="20577"/>
          <ac:spMkLst>
            <pc:docMk/>
            <pc:sldMk cId="833398646" sldId="287"/>
            <ac:spMk id="9" creationId="{00000000-0000-0000-0000-000000000000}"/>
          </ac:spMkLst>
        </pc:spChg>
      </pc:sldChg>
      <pc:sldChg chg="modSp add ord">
        <pc:chgData name="Jan-Hendrik Peters" userId="b4a1494c-e397-487b-ba71-b18bd44b670c" providerId="ADAL" clId="{9DAD9B17-D38C-4580-B2C1-83CCE0EEF918}" dt="2017-10-25T07:57:20.823" v="490" actId="1076"/>
        <pc:sldMkLst>
          <pc:docMk/>
          <pc:sldMk cId="3025279753" sldId="288"/>
        </pc:sldMkLst>
        <pc:spChg chg="mod">
          <ac:chgData name="Jan-Hendrik Peters" userId="b4a1494c-e397-487b-ba71-b18bd44b670c" providerId="ADAL" clId="{9DAD9B17-D38C-4580-B2C1-83CCE0EEF918}" dt="2017-10-25T07:57:16.283" v="489" actId="20577"/>
          <ac:spMkLst>
            <pc:docMk/>
            <pc:sldMk cId="3025279753" sldId="288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7:57:20.823" v="490" actId="1076"/>
          <ac:spMkLst>
            <pc:docMk/>
            <pc:sldMk cId="3025279753" sldId="288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0:15.280" v="503" actId="1076"/>
        <pc:sldMkLst>
          <pc:docMk/>
          <pc:sldMk cId="733400121" sldId="289"/>
        </pc:sldMkLst>
        <pc:spChg chg="mod">
          <ac:chgData name="Jan-Hendrik Peters" userId="b4a1494c-e397-487b-ba71-b18bd44b670c" providerId="ADAL" clId="{9DAD9B17-D38C-4580-B2C1-83CCE0EEF918}" dt="2017-10-25T08:00:11.473" v="502" actId="20577"/>
          <ac:spMkLst>
            <pc:docMk/>
            <pc:sldMk cId="733400121" sldId="289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8:00:15.280" v="503" actId="1076"/>
          <ac:spMkLst>
            <pc:docMk/>
            <pc:sldMk cId="733400121" sldId="289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1:06.903" v="530" actId="20577"/>
        <pc:sldMkLst>
          <pc:docMk/>
          <pc:sldMk cId="3185996152" sldId="290"/>
        </pc:sldMkLst>
        <pc:spChg chg="mod">
          <ac:chgData name="Jan-Hendrik Peters" userId="b4a1494c-e397-487b-ba71-b18bd44b670c" providerId="ADAL" clId="{9DAD9B17-D38C-4580-B2C1-83CCE0EEF918}" dt="2017-10-25T08:01:01.486" v="526" actId="20577"/>
          <ac:spMkLst>
            <pc:docMk/>
            <pc:sldMk cId="3185996152" sldId="290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8:01:06.903" v="530" actId="20577"/>
          <ac:spMkLst>
            <pc:docMk/>
            <pc:sldMk cId="3185996152" sldId="290"/>
            <ac:spMk id="3" creationId="{28C1966C-B145-47E2-9E95-EC50F6ECBEB4}"/>
          </ac:spMkLst>
        </pc:spChg>
      </pc:sldChg>
      <pc:sldChg chg="modSp add">
        <pc:chgData name="Jan-Hendrik Peters" userId="b4a1494c-e397-487b-ba71-b18bd44b670c" providerId="ADAL" clId="{9DAD9B17-D38C-4580-B2C1-83CCE0EEF918}" dt="2017-10-25T08:01:36.649" v="535" actId="1076"/>
        <pc:sldMkLst>
          <pc:docMk/>
          <pc:sldMk cId="1542243670" sldId="291"/>
        </pc:sldMkLst>
        <pc:spChg chg="mod">
          <ac:chgData name="Jan-Hendrik Peters" userId="b4a1494c-e397-487b-ba71-b18bd44b670c" providerId="ADAL" clId="{9DAD9B17-D38C-4580-B2C1-83CCE0EEF918}" dt="2017-10-25T08:01:32.984" v="534" actId="20577"/>
          <ac:spMkLst>
            <pc:docMk/>
            <pc:sldMk cId="1542243670" sldId="291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8:01:36.649" v="535" actId="1076"/>
          <ac:spMkLst>
            <pc:docMk/>
            <pc:sldMk cId="1542243670" sldId="291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2:28.659" v="547" actId="1076"/>
        <pc:sldMkLst>
          <pc:docMk/>
          <pc:sldMk cId="3306256916" sldId="292"/>
        </pc:sldMkLst>
        <pc:spChg chg="mod">
          <ac:chgData name="Jan-Hendrik Peters" userId="b4a1494c-e397-487b-ba71-b18bd44b670c" providerId="ADAL" clId="{9DAD9B17-D38C-4580-B2C1-83CCE0EEF918}" dt="2017-10-25T08:01:55.269" v="545" actId="20577"/>
          <ac:spMkLst>
            <pc:docMk/>
            <pc:sldMk cId="3306256916" sldId="292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8:02:28.659" v="547" actId="1076"/>
          <ac:spMkLst>
            <pc:docMk/>
            <pc:sldMk cId="3306256916" sldId="292"/>
            <ac:spMk id="3" creationId="{28C1966C-B145-47E2-9E95-EC50F6ECBEB4}"/>
          </ac:spMkLst>
        </pc:spChg>
      </pc:sldChg>
    </pc:docChg>
  </pc:docChgLst>
  <pc:docChgLst>
    <pc:chgData name="Raimund Andree" userId="fa30ce60-a51f-4555-80e2-c1f03acfaf6e" providerId="ADAL" clId="{0DE6CD3B-376B-401A-A2F0-6168CDE219B0}"/>
    <pc:docChg chg="modSld">
      <pc:chgData name="Raimund Andree" userId="fa30ce60-a51f-4555-80e2-c1f03acfaf6e" providerId="ADAL" clId="{0DE6CD3B-376B-401A-A2F0-6168CDE219B0}" dt="2017-10-27T02:48:13.977" v="68" actId="20577"/>
      <pc:docMkLst>
        <pc:docMk/>
      </pc:docMkLst>
      <pc:sldChg chg="modSp">
        <pc:chgData name="Raimund Andree" userId="fa30ce60-a51f-4555-80e2-c1f03acfaf6e" providerId="ADAL" clId="{0DE6CD3B-376B-401A-A2F0-6168CDE219B0}" dt="2017-10-27T02:48:13.977" v="68" actId="20577"/>
        <pc:sldMkLst>
          <pc:docMk/>
          <pc:sldMk cId="1904797942" sldId="261"/>
        </pc:sldMkLst>
        <pc:spChg chg="mod">
          <ac:chgData name="Raimund Andree" userId="fa30ce60-a51f-4555-80e2-c1f03acfaf6e" providerId="ADAL" clId="{0DE6CD3B-376B-401A-A2F0-6168CDE219B0}" dt="2017-10-27T02:48:13.977" v="68" actId="20577"/>
          <ac:spMkLst>
            <pc:docMk/>
            <pc:sldMk cId="1904797942" sldId="261"/>
            <ac:spMk id="3" creationId="{79453F90-0EBA-419B-ABF2-52261579B4E3}"/>
          </ac:spMkLst>
        </pc:spChg>
      </pc:sldChg>
      <pc:sldChg chg="modSp">
        <pc:chgData name="Raimund Andree" userId="fa30ce60-a51f-4555-80e2-c1f03acfaf6e" providerId="ADAL" clId="{0DE6CD3B-376B-401A-A2F0-6168CDE219B0}" dt="2017-10-27T02:47:30.459" v="20" actId="20577"/>
        <pc:sldMkLst>
          <pc:docMk/>
          <pc:sldMk cId="1296424973" sldId="269"/>
        </pc:sldMkLst>
        <pc:spChg chg="mod">
          <ac:chgData name="Raimund Andree" userId="fa30ce60-a51f-4555-80e2-c1f03acfaf6e" providerId="ADAL" clId="{0DE6CD3B-376B-401A-A2F0-6168CDE219B0}" dt="2017-10-27T02:47:30.459" v="20" actId="20577"/>
          <ac:spMkLst>
            <pc:docMk/>
            <pc:sldMk cId="1296424973" sldId="269"/>
            <ac:spMk id="3" creationId="{534A2FA2-CD9F-43A6-A048-489C7DEAC6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8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66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6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0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6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1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9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4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0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7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7603958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  <a:p>
            <a:endParaRPr lang="de-DE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  <a:p>
            <a:r>
              <a:rPr lang="de-DE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</a:t>
            </a:r>
            <a:r>
              <a:rPr lang="en-US" sz="3200" b="1" dirty="0" err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utomated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 DC Deployment with DSC at BMW</a:t>
            </a:r>
          </a:p>
          <a:p>
            <a:r>
              <a:rPr lang="de-DE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R</a:t>
            </a:r>
            <a:r>
              <a:rPr lang="en-US" sz="2400" i="1" dirty="0" err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aimund</a:t>
            </a:r>
            <a:r>
              <a:rPr lang="en-US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 Andrée</a:t>
            </a:r>
          </a:p>
          <a:p>
            <a:r>
              <a:rPr lang="de-DE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J</a:t>
            </a:r>
            <a:r>
              <a:rPr lang="en-US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an-Hendrik Peters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0" name="Picture 1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theory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the setup and installation manual with DSC configurations</a:t>
            </a:r>
          </a:p>
          <a:p>
            <a:pPr lvl="1"/>
            <a:r>
              <a:rPr lang="en-US" dirty="0"/>
              <a:t>Cover as much as possible, exclude legacy technology like WINS</a:t>
            </a:r>
          </a:p>
          <a:p>
            <a:r>
              <a:rPr lang="en-US" dirty="0"/>
              <a:t>Leverage publicly available code</a:t>
            </a:r>
          </a:p>
          <a:p>
            <a:pPr lvl="1"/>
            <a:r>
              <a:rPr lang="en-US" dirty="0"/>
              <a:t>DSC resources on GitHub are covering most standard tasks</a:t>
            </a:r>
          </a:p>
          <a:p>
            <a:pPr lvl="1"/>
            <a:r>
              <a:rPr lang="en-US" dirty="0"/>
              <a:t>Extend the DSC resources on GitHub instead of writing closed solutions</a:t>
            </a:r>
          </a:p>
          <a:p>
            <a:r>
              <a:rPr lang="en-US" dirty="0"/>
              <a:t>Solving 3 issues with one approach</a:t>
            </a:r>
          </a:p>
          <a:p>
            <a:pPr lvl="1"/>
            <a:r>
              <a:rPr lang="en-US" dirty="0"/>
              <a:t>Automated deployment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Configuration Drift</a:t>
            </a:r>
          </a:p>
          <a:p>
            <a:pPr lvl="1"/>
            <a:r>
              <a:rPr lang="en-US" dirty="0"/>
              <a:t>Compliance Reporting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168272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Reality – The </a:t>
            </a:r>
            <a:r>
              <a:rPr lang="de-DE" dirty="0" err="1"/>
              <a:t>obstacles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every domain controller has a different config</a:t>
            </a:r>
          </a:p>
          <a:p>
            <a:pPr lvl="1"/>
            <a:r>
              <a:rPr lang="en-US" dirty="0"/>
              <a:t>Writing DSC configs by hand is not an option</a:t>
            </a:r>
          </a:p>
          <a:p>
            <a:pPr lvl="1"/>
            <a:r>
              <a:rPr lang="en-US" dirty="0"/>
              <a:t>Contradicts the common assumption of DSC</a:t>
            </a:r>
          </a:p>
          <a:p>
            <a:r>
              <a:rPr lang="en-US" dirty="0"/>
              <a:t>Getting a development environment ready</a:t>
            </a:r>
          </a:p>
          <a:p>
            <a:pPr lvl="1"/>
            <a:r>
              <a:rPr lang="en-US" dirty="0"/>
              <a:t>At least 15 machines with AD, SQL, PKI, Pull Server</a:t>
            </a:r>
          </a:p>
          <a:p>
            <a:pPr lvl="1"/>
            <a:r>
              <a:rPr lang="en-US" dirty="0"/>
              <a:t>For load testing 8 + ~100 (very important task!)</a:t>
            </a:r>
          </a:p>
          <a:p>
            <a:r>
              <a:rPr lang="en-US" dirty="0"/>
              <a:t>DSC is not a ready-to-use solution (good and bad)</a:t>
            </a:r>
          </a:p>
          <a:p>
            <a:pPr lvl="1"/>
            <a:r>
              <a:rPr lang="en-US" dirty="0"/>
              <a:t>Most of the requirements could not be handled with DSC OOB</a:t>
            </a:r>
          </a:p>
        </p:txBody>
      </p:sp>
    </p:spTree>
    <p:extLst>
      <p:ext uri="{BB962C8B-B14F-4D97-AF65-F5344CB8AC3E}">
        <p14:creationId xmlns:p14="http://schemas.microsoft.com/office/powerpoint/2010/main" val="114356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Reality – The </a:t>
            </a:r>
            <a:r>
              <a:rPr lang="de-DE" dirty="0" err="1"/>
              <a:t>obstacles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“Uncommon” resources not actively developed</a:t>
            </a:r>
          </a:p>
          <a:p>
            <a:pPr lvl="1"/>
            <a:r>
              <a:rPr lang="en-US" dirty="0" err="1"/>
              <a:t>xStorage</a:t>
            </a:r>
            <a:r>
              <a:rPr lang="en-US" dirty="0"/>
              <a:t>: Partition resize not possible</a:t>
            </a:r>
          </a:p>
          <a:p>
            <a:pPr lvl="1"/>
            <a:r>
              <a:rPr lang="en-US" dirty="0" err="1"/>
              <a:t>xActiveDirectory</a:t>
            </a:r>
            <a:r>
              <a:rPr lang="en-US" dirty="0"/>
              <a:t>: </a:t>
            </a:r>
            <a:r>
              <a:rPr lang="en-US" dirty="0" err="1"/>
              <a:t>DCPromo</a:t>
            </a:r>
            <a:r>
              <a:rPr lang="en-US" dirty="0"/>
              <a:t> with IFM file not possible</a:t>
            </a:r>
          </a:p>
          <a:p>
            <a:pPr lvl="1"/>
            <a:r>
              <a:rPr lang="en-US" dirty="0" err="1"/>
              <a:t>xScheduledTask</a:t>
            </a:r>
            <a:r>
              <a:rPr lang="en-US" dirty="0"/>
              <a:t>: Several shortcomings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Adoption of DSC still fairly low</a:t>
            </a:r>
          </a:p>
          <a:p>
            <a:pPr lvl="1"/>
            <a:r>
              <a:rPr lang="en-US" dirty="0"/>
              <a:t>Issues without troubleshooting info occur from time to time</a:t>
            </a:r>
          </a:p>
          <a:p>
            <a:pPr lvl="1"/>
            <a:r>
              <a:rPr lang="en-US" dirty="0"/>
              <a:t>Not enough documentation on e.g. scalable node status reporting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145819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</a:t>
            </a:r>
            <a:r>
              <a:rPr lang="de-DE" dirty="0" err="1"/>
              <a:t>to</a:t>
            </a:r>
            <a:r>
              <a:rPr lang="de-DE" dirty="0"/>
              <a:t> Reality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every domain controller has a different config</a:t>
            </a:r>
          </a:p>
          <a:p>
            <a:pPr lvl="1"/>
            <a:r>
              <a:rPr lang="en-US" dirty="0"/>
              <a:t>Moving configuration data into easily manageable files (txt, csv, xml, SQL)</a:t>
            </a:r>
          </a:p>
          <a:p>
            <a:pPr lvl="1"/>
            <a:r>
              <a:rPr lang="en-US" dirty="0"/>
              <a:t>Building a solution to translate the configuration data into DSC configs (hash tables, </a:t>
            </a:r>
            <a:r>
              <a:rPr lang="en-US" dirty="0" err="1"/>
              <a:t>PSObjects</a:t>
            </a:r>
            <a:r>
              <a:rPr lang="en-US" dirty="0"/>
              <a:t>)</a:t>
            </a:r>
          </a:p>
          <a:p>
            <a:r>
              <a:rPr lang="en-US" dirty="0"/>
              <a:t>Automating the development environment deployment</a:t>
            </a:r>
          </a:p>
          <a:p>
            <a:pPr lvl="1"/>
            <a:r>
              <a:rPr lang="en-US" dirty="0"/>
              <a:t>AutomatedLab for rapid, scalable and extensible development environment deployments</a:t>
            </a:r>
          </a:p>
          <a:p>
            <a:pPr lvl="1"/>
            <a:r>
              <a:rPr lang="de-DE" dirty="0"/>
              <a:t>T</a:t>
            </a:r>
            <a:r>
              <a:rPr lang="en-US" dirty="0"/>
              <a:t>here is a dedicated session on this topic</a:t>
            </a:r>
          </a:p>
          <a:p>
            <a:r>
              <a:rPr lang="en-US" dirty="0"/>
              <a:t>DSC is not a ready-to-use solution (good and bad)</a:t>
            </a:r>
          </a:p>
          <a:p>
            <a:pPr lvl="1"/>
            <a:r>
              <a:rPr lang="en-US" dirty="0"/>
              <a:t>Build your framework around DSC or use ours</a:t>
            </a:r>
          </a:p>
        </p:txBody>
      </p:sp>
    </p:spTree>
    <p:extLst>
      <p:ext uri="{BB962C8B-B14F-4D97-AF65-F5344CB8AC3E}">
        <p14:creationId xmlns:p14="http://schemas.microsoft.com/office/powerpoint/2010/main" val="302527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Raimund: Assembling </a:t>
            </a:r>
            <a:r>
              <a:rPr lang="en-US" dirty="0" err="1"/>
              <a:t>ConfigurationData</a:t>
            </a:r>
            <a:endParaRPr lang="en-US" dirty="0"/>
          </a:p>
          <a:p>
            <a:r>
              <a:rPr lang="en-US" dirty="0"/>
              <a:t>Jan: Authoring the configuration</a:t>
            </a:r>
          </a:p>
          <a:p>
            <a:r>
              <a:rPr lang="en-US" dirty="0"/>
              <a:t>Raimund: Setting up the LCM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410010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lab matching the your productive environment</a:t>
            </a:r>
          </a:p>
          <a:p>
            <a:r>
              <a:rPr lang="en-US" dirty="0"/>
              <a:t>Framework: AutomatedLab</a:t>
            </a:r>
          </a:p>
          <a:p>
            <a:r>
              <a:rPr lang="en-US" dirty="0"/>
              <a:t>For BMW Group, the test scenario is: 3 Domains with 1 domain controller each</a:t>
            </a:r>
          </a:p>
          <a:p>
            <a:r>
              <a:rPr lang="en-US" dirty="0"/>
              <a:t>1 CA, 1 SQL Sever 2016, 1 Pull Server</a:t>
            </a:r>
          </a:p>
          <a:p>
            <a:r>
              <a:rPr lang="en-US" dirty="0"/>
              <a:t>8 (or n) unconfigured VMs to test the domain controller setup</a:t>
            </a:r>
          </a:p>
        </p:txBody>
      </p:sp>
    </p:spTree>
    <p:extLst>
      <p:ext uri="{BB962C8B-B14F-4D97-AF65-F5344CB8AC3E}">
        <p14:creationId xmlns:p14="http://schemas.microsoft.com/office/powerpoint/2010/main" val="73340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Status Reporting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official best practice for now</a:t>
            </a:r>
          </a:p>
          <a:p>
            <a:r>
              <a:rPr lang="en-US" dirty="0"/>
              <a:t>EDB (default database)</a:t>
            </a:r>
          </a:p>
          <a:p>
            <a:pPr lvl="1"/>
            <a:r>
              <a:rPr lang="en-US" dirty="0"/>
              <a:t>Locked</a:t>
            </a:r>
          </a:p>
          <a:p>
            <a:pPr lvl="1"/>
            <a:r>
              <a:rPr lang="en-US" dirty="0"/>
              <a:t>Hard to interact</a:t>
            </a:r>
          </a:p>
          <a:p>
            <a:r>
              <a:rPr lang="en-US" dirty="0"/>
              <a:t>MDB</a:t>
            </a:r>
          </a:p>
          <a:p>
            <a:pPr lvl="1"/>
            <a:r>
              <a:rPr lang="en-US" dirty="0"/>
              <a:t>max file size of 2GB</a:t>
            </a:r>
          </a:p>
          <a:p>
            <a:r>
              <a:rPr lang="en-US" dirty="0"/>
              <a:t>Using MDB as a proxy to SQL 2016</a:t>
            </a:r>
          </a:p>
          <a:p>
            <a:pPr lvl="1"/>
            <a:r>
              <a:rPr lang="en-US" dirty="0"/>
              <a:t>“Very easy” to retrieve data</a:t>
            </a:r>
          </a:p>
          <a:p>
            <a:pPr lvl="1"/>
            <a:r>
              <a:rPr lang="en-US" dirty="0"/>
              <a:t>SQL 2016 native JSON support</a:t>
            </a:r>
          </a:p>
          <a:p>
            <a:pPr lvl="1"/>
            <a:r>
              <a:rPr lang="en-US" dirty="0"/>
              <a:t>SQL Server Reporting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318599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SSRS to </a:t>
            </a:r>
            <a:r>
              <a:rPr lang="en-US" dirty="0"/>
              <a:t>visualize the overall DSC state</a:t>
            </a:r>
          </a:p>
        </p:txBody>
      </p:sp>
    </p:spTree>
    <p:extLst>
      <p:ext uri="{BB962C8B-B14F-4D97-AF65-F5344CB8AC3E}">
        <p14:creationId xmlns:p14="http://schemas.microsoft.com/office/powerpoint/2010/main" val="154224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Takeaway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DSC can deploy a highly complex domain setup</a:t>
            </a:r>
          </a:p>
          <a:p>
            <a:r>
              <a:rPr lang="en-US" dirty="0"/>
              <a:t>Solution with a high level of maturity</a:t>
            </a:r>
          </a:p>
          <a:p>
            <a:r>
              <a:rPr lang="en-US" dirty="0"/>
              <a:t>The community resources are required</a:t>
            </a:r>
          </a:p>
          <a:p>
            <a:r>
              <a:rPr lang="en-US" dirty="0"/>
              <a:t>DSC is a framework, not a inflexible solution</a:t>
            </a:r>
          </a:p>
          <a:p>
            <a:r>
              <a:rPr lang="en-US" dirty="0"/>
              <a:t>Use SQL Server </a:t>
            </a:r>
            <a:r>
              <a:rPr lang="en-US" b="1" dirty="0">
                <a:solidFill>
                  <a:srgbClr val="FFFF00"/>
                </a:solidFill>
              </a:rPr>
              <a:t>2016 (native JSON support incl. JSON indexes)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for the database backend</a:t>
            </a:r>
          </a:p>
          <a:p>
            <a:r>
              <a:rPr lang="en-US" dirty="0"/>
              <a:t>Install your own lab: https://aka.ms/automatedlab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330625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DAFAE-D904-4F42-84D0-72235603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E78AA7-DCFB-4541-A5F8-589E7B09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715" y="1527129"/>
            <a:ext cx="9241779" cy="4351338"/>
          </a:xfr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5C9BCD-C2D1-4DA1-AD58-033CC34B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715" y="1510848"/>
            <a:ext cx="10139040" cy="4351338"/>
          </a:xfrm>
        </p:spPr>
      </p:pic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FFB76-E484-461B-A37F-0D9B2BE6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76B3-3C91-4C9A-8209-5D0DF758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Using DSC at the BMW  group</a:t>
            </a:r>
          </a:p>
          <a:p>
            <a:pPr lvl="1"/>
            <a:r>
              <a:rPr lang="en-US" dirty="0"/>
              <a:t>The theory</a:t>
            </a:r>
          </a:p>
          <a:p>
            <a:pPr lvl="1"/>
            <a:r>
              <a:rPr lang="en-US" dirty="0"/>
              <a:t>The obstacles</a:t>
            </a:r>
          </a:p>
          <a:p>
            <a:pPr lvl="1"/>
            <a:r>
              <a:rPr lang="en-US" dirty="0"/>
              <a:t>The solutions</a:t>
            </a:r>
          </a:p>
          <a:p>
            <a:pPr lvl="1"/>
            <a:r>
              <a:rPr lang="en-US" dirty="0"/>
              <a:t>The takeaways</a:t>
            </a:r>
          </a:p>
          <a:p>
            <a:r>
              <a:rPr lang="en-US" dirty="0"/>
              <a:t>Rapid and automated lab deployment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Desired</a:t>
            </a:r>
            <a:r>
              <a:rPr lang="de-DE" dirty="0"/>
              <a:t> State </a:t>
            </a:r>
            <a:r>
              <a:rPr lang="de-DE" dirty="0" err="1"/>
              <a:t>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Infrastructure as code™</a:t>
            </a:r>
          </a:p>
          <a:p>
            <a:pPr lvl="1"/>
            <a:r>
              <a:rPr lang="en-US" dirty="0"/>
              <a:t>MOF-based open standard</a:t>
            </a:r>
          </a:p>
          <a:p>
            <a:pPr lvl="1"/>
            <a:r>
              <a:rPr lang="en-US" dirty="0"/>
              <a:t>Ideal for DevOps</a:t>
            </a:r>
          </a:p>
          <a:p>
            <a:r>
              <a:rPr lang="en-US" dirty="0"/>
              <a:t>Idempotent</a:t>
            </a:r>
          </a:p>
          <a:p>
            <a:pPr lvl="1"/>
            <a:r>
              <a:rPr lang="en-US" dirty="0"/>
              <a:t>Applied automatically – same results always</a:t>
            </a:r>
          </a:p>
          <a:p>
            <a:pPr lvl="1"/>
            <a:r>
              <a:rPr lang="en-US" dirty="0"/>
              <a:t>Unwanted changes are reverted</a:t>
            </a:r>
          </a:p>
          <a:p>
            <a:r>
              <a:rPr lang="en-US" dirty="0"/>
              <a:t>Reportable</a:t>
            </a:r>
          </a:p>
          <a:p>
            <a:pPr lvl="1"/>
            <a:r>
              <a:rPr lang="en-US" dirty="0"/>
              <a:t>Compliance status across large infrastructure</a:t>
            </a:r>
          </a:p>
          <a:p>
            <a:r>
              <a:rPr lang="en-US" dirty="0"/>
              <a:t>Shared Code</a:t>
            </a:r>
          </a:p>
          <a:p>
            <a:pPr lvl="1"/>
            <a:r>
              <a:rPr lang="en-US" dirty="0"/>
              <a:t>Resources on GitHub</a:t>
            </a:r>
          </a:p>
          <a:p>
            <a:pPr lvl="1"/>
            <a:r>
              <a:rPr lang="en-US" dirty="0"/>
              <a:t>Quality checks and tests enforced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4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IaC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5B78C-DADC-4E57-A0CB-1CC51A03B8D9}"/>
              </a:ext>
            </a:extLst>
          </p:cNvPr>
          <p:cNvSpPr/>
          <p:nvPr/>
        </p:nvSpPr>
        <p:spPr>
          <a:xfrm>
            <a:off x="838200" y="1541703"/>
            <a:ext cx="7715462" cy="54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40" b="1" dirty="0">
                <a:solidFill>
                  <a:schemeClr val="tx1"/>
                </a:solidFill>
                <a:latin typeface="Segoe UI Light"/>
                <a:ea typeface="MS PGothic" pitchFamily="34" charset="-128"/>
              </a:rPr>
              <a:t>Treat your infrastructure like “cattle”,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CDE28-3F88-4058-A3FF-53FFF7254303}"/>
              </a:ext>
            </a:extLst>
          </p:cNvPr>
          <p:cNvSpPr/>
          <p:nvPr/>
        </p:nvSpPr>
        <p:spPr>
          <a:xfrm>
            <a:off x="7400497" y="4793229"/>
            <a:ext cx="2477272" cy="54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40" b="1" dirty="0">
                <a:solidFill>
                  <a:schemeClr val="tx1"/>
                </a:solidFill>
                <a:latin typeface="Segoe UI Light"/>
                <a:ea typeface="MS PGothic" pitchFamily="34" charset="-128"/>
              </a:rPr>
              <a:t>…not “pets”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737C7AC-38DE-4C0F-ADDF-E18D1303F4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/>
          <a:stretch/>
        </p:blipFill>
        <p:spPr>
          <a:xfrm>
            <a:off x="660376" y="2211417"/>
            <a:ext cx="4646911" cy="3694711"/>
          </a:xfrm>
          <a:prstGeom prst="ellipse">
            <a:avLst/>
          </a:prstGeom>
          <a:effectLst>
            <a:softEdge rad="317500"/>
          </a:effec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B75295B7-4388-41DE-8682-6B9BA9CCC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28" y="1662589"/>
            <a:ext cx="4360676" cy="3270507"/>
          </a:xfrm>
          <a:prstGeom prst="ellipse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9629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Desired</a:t>
            </a:r>
            <a:r>
              <a:rPr lang="de-DE" dirty="0"/>
              <a:t> State </a:t>
            </a:r>
            <a:r>
              <a:rPr lang="de-DE" dirty="0" err="1"/>
              <a:t>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Push or pull mode</a:t>
            </a:r>
          </a:p>
          <a:p>
            <a:pPr lvl="1"/>
            <a:r>
              <a:rPr lang="en-US" dirty="0"/>
              <a:t>Actively push a configuration</a:t>
            </a:r>
          </a:p>
          <a:p>
            <a:pPr lvl="1"/>
            <a:r>
              <a:rPr lang="en-US" dirty="0"/>
              <a:t>Let clients pull configuration data</a:t>
            </a:r>
          </a:p>
          <a:p>
            <a:r>
              <a:rPr lang="en-US" dirty="0"/>
              <a:t>Configuration enacted locally on each node</a:t>
            </a:r>
          </a:p>
          <a:p>
            <a:pPr lvl="1"/>
            <a:r>
              <a:rPr lang="en-US" dirty="0"/>
              <a:t>Configuration drift is prevented</a:t>
            </a:r>
          </a:p>
          <a:p>
            <a:pPr lvl="1"/>
            <a:r>
              <a:rPr lang="en-US" dirty="0"/>
              <a:t>Changes are reverted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66730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Case Study BMW Group</a:t>
            </a:r>
            <a:endParaRPr lang="en-US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BMW 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4E67-7649-4285-9E65-6849F150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controllers are created manually</a:t>
            </a:r>
          </a:p>
          <a:p>
            <a:pPr lvl="1"/>
            <a:r>
              <a:rPr lang="en-US" dirty="0"/>
              <a:t>A long list of instructions needs to be followed</a:t>
            </a:r>
          </a:p>
          <a:p>
            <a:pPr lvl="1"/>
            <a:r>
              <a:rPr lang="en-US" dirty="0"/>
              <a:t>Several historically grown scripts need to be executed</a:t>
            </a:r>
          </a:p>
          <a:p>
            <a:r>
              <a:rPr lang="en-US" dirty="0"/>
              <a:t>Configuration drift on domain controllers</a:t>
            </a:r>
          </a:p>
          <a:p>
            <a:pPr lvl="1"/>
            <a:r>
              <a:rPr lang="en-US" dirty="0"/>
              <a:t>Over time</a:t>
            </a:r>
          </a:p>
          <a:p>
            <a:pPr lvl="1"/>
            <a:r>
              <a:rPr lang="en-US" dirty="0"/>
              <a:t>DCs distributed throughout the world</a:t>
            </a:r>
          </a:p>
          <a:p>
            <a:r>
              <a:rPr lang="en-US" dirty="0"/>
              <a:t>Missing compliance reporting</a:t>
            </a:r>
          </a:p>
          <a:p>
            <a:pPr lvl="1"/>
            <a:r>
              <a:rPr lang="en-US" dirty="0"/>
              <a:t>Like many other companies little to no asset compliance reporting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789</Words>
  <Application>Microsoft Office PowerPoint</Application>
  <PresentationFormat>Widescreen</PresentationFormat>
  <Paragraphs>176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MS PGothic</vt:lpstr>
      <vt:lpstr>Arial</vt:lpstr>
      <vt:lpstr>Calibri</vt:lpstr>
      <vt:lpstr>Calibri Light</vt:lpstr>
      <vt:lpstr>Kailasa</vt:lpstr>
      <vt:lpstr>Segoe UI</vt:lpstr>
      <vt:lpstr>Segoe UI Light</vt:lpstr>
      <vt:lpstr>Office Theme</vt:lpstr>
      <vt:lpstr>PowerPoint Presentation</vt:lpstr>
      <vt:lpstr>Introduction</vt:lpstr>
      <vt:lpstr>Introduction</vt:lpstr>
      <vt:lpstr>Agenda</vt:lpstr>
      <vt:lpstr>Desired State Configuration</vt:lpstr>
      <vt:lpstr>IaC best practices</vt:lpstr>
      <vt:lpstr>Desired State Configuration</vt:lpstr>
      <vt:lpstr>PowerPoint Presentation</vt:lpstr>
      <vt:lpstr>BMW Group</vt:lpstr>
      <vt:lpstr>The theory</vt:lpstr>
      <vt:lpstr>Reality – The obstacles</vt:lpstr>
      <vt:lpstr>Reality – The obstacles</vt:lpstr>
      <vt:lpstr>Theory to Reality</vt:lpstr>
      <vt:lpstr>DEMO</vt:lpstr>
      <vt:lpstr>DEMO</vt:lpstr>
      <vt:lpstr>Node Status Reporting</vt:lpstr>
      <vt:lpstr>DEMO</vt:lpstr>
      <vt:lpstr>Takeaway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Raimund Andree</cp:lastModifiedBy>
  <cp:revision>34</cp:revision>
  <dcterms:created xsi:type="dcterms:W3CDTF">2016-09-12T03:10:49Z</dcterms:created>
  <dcterms:modified xsi:type="dcterms:W3CDTF">2017-10-28T05:00:01Z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japete@microsoft.com</vt:lpwstr>
  </property>
  <property fmtid="{D5CDD505-2E9C-101B-9397-08002B2CF9AE}" pid="5" name="MSIP_Label_f42aa342-8706-4288-bd11-ebb85995028c_SetDate">
    <vt:lpwstr>2017-10-25T07:42:13.4748246Z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